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1" r:id="rId5"/>
    <p:sldId id="1142" r:id="rId6"/>
    <p:sldId id="1149" r:id="rId7"/>
    <p:sldId id="1150" r:id="rId8"/>
    <p:sldId id="1143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主要介绍了四个汉语成语的含义及其使用场景。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17068"/>
            <a:ext cx="11485848" cy="1375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78582" y="1772816"/>
          <a:ext cx="8453012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8453012"/>
              </a:tblGrid>
              <a:tr h="11314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expect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successful,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after-school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1"/>
          <p:cNvSpPr txBox="1"/>
          <p:nvPr/>
        </p:nvSpPr>
        <p:spPr bwMode="auto">
          <a:xfrm>
            <a:off x="8984670" y="1772816"/>
            <a:ext cx="2799168" cy="2441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Longmajingshen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Shenglonghuohu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Hualongdianjing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Cheshuimalong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Wangzichenglong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9773" y="1719492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221088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use it when they hope their children can have a bright future.”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parents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 their children to be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successful...”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此处描述父母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望子成龙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望子成龙（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Wangzichenglong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98043" y="5203073"/>
            <a:ext cx="864865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expect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sb.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意为期待某人做某事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在这里表达了家长对于孩子们的殷殷期盼。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369" y="5229030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22514" y="980728"/>
          <a:ext cx="823698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8236988"/>
              </a:tblGrid>
              <a:tr h="22629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streets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crowded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vehicles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1"/>
          <p:cNvSpPr txBox="1"/>
          <p:nvPr/>
        </p:nvSpPr>
        <p:spPr bwMode="auto">
          <a:xfrm>
            <a:off x="8903518" y="1131642"/>
            <a:ext cx="2799168" cy="2441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Longmajingshen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Shenglonghuohu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Hualongdianjing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Cheshuimalong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Wangzichenglong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7890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means the streets are crowded with people and vehicles.”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street becomes busy in rush hours...”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此处描述车水马龙的街道景象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车水马龙（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Cheshuimalong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7081" y="10471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22514" y="980728"/>
          <a:ext cx="766092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7660924"/>
              </a:tblGrid>
              <a:tr h="79208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refers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person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energetic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53315" y="10645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8615486" y="1131642"/>
            <a:ext cx="2799168" cy="2441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Longmajingshen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Shenglonghuohu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Hualongdianjing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Cheshuimalong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Wangzichenglong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3760981"/>
            <a:ext cx="11494992" cy="17562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refers to a person who is full of life and energy.”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player is energetic...”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此处描述生龙活虎的状态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生龙活虎（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Shenglonghuohu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22514" y="980728"/>
          <a:ext cx="7948956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7948956"/>
              </a:tblGrid>
              <a:tr h="214987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describe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sentences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speech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powerful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27081" y="10558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8840654" y="1131642"/>
            <a:ext cx="2799168" cy="2441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Longmajingshen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Shenglonghuohu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Hualongdianjing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Cheshuimalong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Wangzichenglong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>
            <a:spLocks noGrp="1"/>
          </p:cNvSpPr>
          <p:nvPr>
            <p:ph idx="1"/>
          </p:nvPr>
        </p:nvSpPr>
        <p:spPr>
          <a:xfrm>
            <a:off x="360854" y="431051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used to describe...a few key sentences at an important point...”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“add a finishing point...”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此处强调画龙点睛的作用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画龙点睛（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Hualongdianjing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write down one more Chinese idiom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dragon and try to give an example in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179063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龙腾虎跃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athletes ran like dragons flying and tigers leaping, full of power during the race.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合理即可。确保成语与例句意义匹配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2403</Words>
  <Application>WPS 演示</Application>
  <PresentationFormat>自定义</PresentationFormat>
  <Paragraphs>81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2025-09-16T13:29:50Z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3E2AFBE2787F4FA0AB535F359C3DAA0D_12</vt:lpwstr>
  </property>
</Properties>
</file>